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sldIdLst>
    <p:sldId id="256" r:id="rId2"/>
    <p:sldId id="315" r:id="rId3"/>
    <p:sldId id="282" r:id="rId4"/>
    <p:sldId id="264" r:id="rId5"/>
    <p:sldId id="310" r:id="rId6"/>
    <p:sldId id="274" r:id="rId7"/>
    <p:sldId id="275" r:id="rId8"/>
    <p:sldId id="293" r:id="rId9"/>
    <p:sldId id="309" r:id="rId10"/>
    <p:sldId id="265" r:id="rId11"/>
    <p:sldId id="298" r:id="rId12"/>
    <p:sldId id="311" r:id="rId13"/>
    <p:sldId id="312" r:id="rId14"/>
    <p:sldId id="313" r:id="rId15"/>
    <p:sldId id="314" r:id="rId16"/>
    <p:sldId id="266" r:id="rId17"/>
    <p:sldId id="299" r:id="rId18"/>
    <p:sldId id="267" r:id="rId19"/>
    <p:sldId id="300" r:id="rId20"/>
    <p:sldId id="301" r:id="rId21"/>
    <p:sldId id="302" r:id="rId22"/>
    <p:sldId id="303" r:id="rId23"/>
    <p:sldId id="268" r:id="rId24"/>
    <p:sldId id="269" r:id="rId25"/>
    <p:sldId id="270" r:id="rId26"/>
    <p:sldId id="271" r:id="rId27"/>
    <p:sldId id="272" r:id="rId28"/>
    <p:sldId id="273" r:id="rId29"/>
    <p:sldId id="317" r:id="rId30"/>
    <p:sldId id="316" r:id="rId31"/>
    <p:sldId id="318" r:id="rId32"/>
    <p:sldId id="319" r:id="rId33"/>
    <p:sldId id="290" r:id="rId34"/>
    <p:sldId id="291" r:id="rId35"/>
    <p:sldId id="307" r:id="rId36"/>
    <p:sldId id="304" r:id="rId37"/>
    <p:sldId id="305" r:id="rId38"/>
    <p:sldId id="306" r:id="rId39"/>
    <p:sldId id="289" r:id="rId40"/>
  </p:sldIdLst>
  <p:sldSz cx="12192000" cy="6858000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tzi Tatiana Gonzalez Hernandez" initials="MTGH" lastIdx="3" clrIdx="0">
    <p:extLst>
      <p:ext uri="{19B8F6BF-5375-455C-9EA6-DF929625EA0E}">
        <p15:presenceInfo xmlns:p15="http://schemas.microsoft.com/office/powerpoint/2012/main" userId="S-1-5-21-779264803-2359992174-94187511-80160" providerId="AD"/>
      </p:ext>
    </p:extLst>
  </p:cmAuthor>
  <p:cmAuthor id="2" name="John Esteban Ardila Espinosa" initials="" lastIdx="2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434" autoAdjust="0"/>
  </p:normalViewPr>
  <p:slideViewPr>
    <p:cSldViewPr snapToGrid="0" snapToObjects="1">
      <p:cViewPr varScale="1">
        <p:scale>
          <a:sx n="74" d="100"/>
          <a:sy n="74" d="100"/>
        </p:scale>
        <p:origin x="552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CCCE4-D719-4946-8917-DED09EEBC454}" type="datetimeFigureOut">
              <a:rPr lang="es-ES" smtClean="0"/>
              <a:t>03/05/2017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9209E3-9322-8544-9962-25E5E3B82FA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7607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209E3-9322-8544-9962-25E5E3B82FA7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91947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209E3-9322-8544-9962-25E5E3B82FA7}" type="slidenum">
              <a:rPr lang="es-ES" smtClean="0"/>
              <a:t>35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91947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209E3-9322-8544-9962-25E5E3B82FA7}" type="slidenum">
              <a:rPr lang="es-ES" smtClean="0"/>
              <a:t>39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0157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209E3-9322-8544-9962-25E5E3B82FA7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9194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209E3-9322-8544-9962-25E5E3B82FA7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949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209E3-9322-8544-9962-25E5E3B82FA7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5922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209E3-9322-8544-9962-25E5E3B82FA7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59229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209E3-9322-8544-9962-25E5E3B82FA7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91947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209E3-9322-8544-9962-25E5E3B82FA7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91947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209E3-9322-8544-9962-25E5E3B82FA7}" type="slidenum">
              <a:rPr lang="es-ES" smtClean="0"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3547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Poner el Jóvenes</a:t>
            </a:r>
            <a:r>
              <a:rPr lang="es-ES" baseline="0" dirty="0" smtClean="0"/>
              <a:t> con Voz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209E3-9322-8544-9962-25E5E3B82FA7}" type="slidenum">
              <a:rPr lang="es-ES" smtClean="0"/>
              <a:t>33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3662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BB7F3-F5D3-0F49-8520-11941525D840}" type="datetimeFigureOut">
              <a:rPr lang="es-ES" smtClean="0"/>
              <a:t>03/05/2017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C9AD-3D92-F24D-BD61-729FCA002F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4884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BB7F3-F5D3-0F49-8520-11941525D840}" type="datetimeFigureOut">
              <a:rPr lang="es-ES" smtClean="0"/>
              <a:t>03/05/2017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C9AD-3D92-F24D-BD61-729FCA002F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0603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BB7F3-F5D3-0F49-8520-11941525D840}" type="datetimeFigureOut">
              <a:rPr lang="es-ES" smtClean="0"/>
              <a:t>03/05/2017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C9AD-3D92-F24D-BD61-729FCA002F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8046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BB7F3-F5D3-0F49-8520-11941525D840}" type="datetimeFigureOut">
              <a:rPr lang="es-ES" smtClean="0"/>
              <a:t>03/05/2017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C9AD-3D92-F24D-BD61-729FCA002F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5377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BB7F3-F5D3-0F49-8520-11941525D840}" type="datetimeFigureOut">
              <a:rPr lang="es-ES" smtClean="0"/>
              <a:t>03/05/2017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C9AD-3D92-F24D-BD61-729FCA002F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8978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BB7F3-F5D3-0F49-8520-11941525D840}" type="datetimeFigureOut">
              <a:rPr lang="es-ES" smtClean="0"/>
              <a:t>03/05/2017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C9AD-3D92-F24D-BD61-729FCA002F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0234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BB7F3-F5D3-0F49-8520-11941525D840}" type="datetimeFigureOut">
              <a:rPr lang="es-ES" smtClean="0"/>
              <a:t>03/05/2017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C9AD-3D92-F24D-BD61-729FCA002F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3420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BB7F3-F5D3-0F49-8520-11941525D840}" type="datetimeFigureOut">
              <a:rPr lang="es-ES" smtClean="0"/>
              <a:t>03/05/2017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C9AD-3D92-F24D-BD61-729FCA002F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6816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BB7F3-F5D3-0F49-8520-11941525D840}" type="datetimeFigureOut">
              <a:rPr lang="es-ES" smtClean="0"/>
              <a:t>03/05/2017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C9AD-3D92-F24D-BD61-729FCA002F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9629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BB7F3-F5D3-0F49-8520-11941525D840}" type="datetimeFigureOut">
              <a:rPr lang="es-ES" smtClean="0"/>
              <a:t>03/05/2017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C9AD-3D92-F24D-BD61-729FCA002F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1231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BB7F3-F5D3-0F49-8520-11941525D840}" type="datetimeFigureOut">
              <a:rPr lang="es-ES" smtClean="0"/>
              <a:t>03/05/2017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C9AD-3D92-F24D-BD61-729FCA002F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4557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BB7F3-F5D3-0F49-8520-11941525D840}" type="datetimeFigureOut">
              <a:rPr lang="es-ES" smtClean="0"/>
              <a:t>03/05/2017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AC9AD-3D92-F24D-BD61-729FCA002F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0131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797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48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797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9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797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42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35"/>
            <a:ext cx="12260660" cy="684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19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797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58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797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442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-13855"/>
            <a:ext cx="12453356" cy="695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928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635"/>
            <a:ext cx="12260660" cy="684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78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797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218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797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21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797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23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35"/>
            <a:ext cx="12260660" cy="684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1765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797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01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797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35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797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37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797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1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797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37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797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88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797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82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7658" cy="696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84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90"/>
            <a:ext cx="12235852" cy="683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39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797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482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90"/>
            <a:ext cx="12235852" cy="683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83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797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14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797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7394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797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5510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797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23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797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70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797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29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797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90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945" y="0"/>
            <a:ext cx="122797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39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593" y="0"/>
            <a:ext cx="122797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84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90"/>
            <a:ext cx="12235852" cy="683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93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797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07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90"/>
            <a:ext cx="12235852" cy="683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086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797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94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797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0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35"/>
            <a:ext cx="12260660" cy="684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40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0"/>
            <a:ext cx="122797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6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4141</TotalTime>
  <Words>16</Words>
  <Application>Microsoft Office PowerPoint</Application>
  <PresentationFormat>Panorámica</PresentationFormat>
  <Paragraphs>12</Paragraphs>
  <Slides>39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2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John Esteban Ardila Espinosa</dc:creator>
  <cp:lastModifiedBy>Sara</cp:lastModifiedBy>
  <cp:revision>99</cp:revision>
  <dcterms:created xsi:type="dcterms:W3CDTF">2017-03-22T19:13:49Z</dcterms:created>
  <dcterms:modified xsi:type="dcterms:W3CDTF">2017-05-03T23:18:33Z</dcterms:modified>
</cp:coreProperties>
</file>